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60427-446F-4286-A6CD-67E491F1517D}">
  <a:tblStyle styleId="{5E260427-446F-4286-A6CD-67E491F151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74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03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657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32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 smtClean="0"/>
              <a:t>Иван Досев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Проект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en-US" dirty="0" smtClean="0"/>
              <a:t>“Image Classification Service”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4567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Изглед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78" y="1402959"/>
            <a:ext cx="6970846" cy="3278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4567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Изглед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5" y="1402959"/>
            <a:ext cx="6975472" cy="33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7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4567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Изглед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5" y="1402959"/>
            <a:ext cx="6975472" cy="33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4567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Изглед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5" y="1402959"/>
            <a:ext cx="6975472" cy="33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4567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Функционалност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40" y="1402959"/>
            <a:ext cx="7063521" cy="333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8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96271" y="1815890"/>
            <a:ext cx="5214300" cy="946200"/>
          </a:xfrm>
        </p:spPr>
        <p:txBody>
          <a:bodyPr/>
          <a:lstStyle/>
          <a:p>
            <a:r>
              <a:rPr lang="bg-BG" sz="4400" dirty="0" smtClean="0"/>
              <a:t>Благодаря за вниманието!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195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</Words>
  <Application>Microsoft Office PowerPoint</Application>
  <PresentationFormat>On-screen Show (16:9)</PresentationFormat>
  <Paragraphs>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Exo 2</vt:lpstr>
      <vt:lpstr>Nunito Light</vt:lpstr>
      <vt:lpstr>Roboto Condensed Light</vt:lpstr>
      <vt:lpstr>Tech Newsletter XL by Slidesgo</vt:lpstr>
      <vt:lpstr>Иван Досев</vt:lpstr>
      <vt:lpstr>Изглед</vt:lpstr>
      <vt:lpstr>Изглед</vt:lpstr>
      <vt:lpstr>Изглед</vt:lpstr>
      <vt:lpstr>Изглед</vt:lpstr>
      <vt:lpstr>Функционалност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Иван Досев</dc:title>
  <dc:creator>User</dc:creator>
  <cp:lastModifiedBy>User</cp:lastModifiedBy>
  <cp:revision>2</cp:revision>
  <dcterms:modified xsi:type="dcterms:W3CDTF">2022-05-24T20:48:41Z</dcterms:modified>
</cp:coreProperties>
</file>